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918F8-5175-4D0E-B019-36AC8617DDCB}" type="datetimeFigureOut">
              <a:rPr lang="en-US" smtClean="0"/>
              <a:pPr/>
              <a:t>11/7/2008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BEC2-0C0A-40DA-BBC2-29460380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918F8-5175-4D0E-B019-36AC8617DDCB}" type="datetimeFigureOut">
              <a:rPr lang="en-US" smtClean="0"/>
              <a:pPr/>
              <a:t>11/7/2008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BEC2-0C0A-40DA-BBC2-29460380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918F8-5175-4D0E-B019-36AC8617DDCB}" type="datetimeFigureOut">
              <a:rPr lang="en-US" smtClean="0"/>
              <a:pPr/>
              <a:t>11/7/2008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BEC2-0C0A-40DA-BBC2-29460380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918F8-5175-4D0E-B019-36AC8617DDCB}" type="datetimeFigureOut">
              <a:rPr lang="en-US" smtClean="0"/>
              <a:pPr/>
              <a:t>11/7/2008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BEC2-0C0A-40DA-BBC2-29460380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918F8-5175-4D0E-B019-36AC8617DDCB}" type="datetimeFigureOut">
              <a:rPr lang="en-US" smtClean="0"/>
              <a:pPr/>
              <a:t>11/7/2008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BEC2-0C0A-40DA-BBC2-29460380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918F8-5175-4D0E-B019-36AC8617DDCB}" type="datetimeFigureOut">
              <a:rPr lang="en-US" smtClean="0"/>
              <a:pPr/>
              <a:t>11/7/2008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BEC2-0C0A-40DA-BBC2-29460380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918F8-5175-4D0E-B019-36AC8617DDCB}" type="datetimeFigureOut">
              <a:rPr lang="en-US" smtClean="0"/>
              <a:pPr/>
              <a:t>11/7/2008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BEC2-0C0A-40DA-BBC2-29460380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918F8-5175-4D0E-B019-36AC8617DDCB}" type="datetimeFigureOut">
              <a:rPr lang="en-US" smtClean="0"/>
              <a:pPr/>
              <a:t>11/7/2008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BEC2-0C0A-40DA-BBC2-29460380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918F8-5175-4D0E-B019-36AC8617DDCB}" type="datetimeFigureOut">
              <a:rPr lang="en-US" smtClean="0"/>
              <a:pPr/>
              <a:t>11/7/2008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BEC2-0C0A-40DA-BBC2-29460380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918F8-5175-4D0E-B019-36AC8617DDCB}" type="datetimeFigureOut">
              <a:rPr lang="en-US" smtClean="0"/>
              <a:pPr/>
              <a:t>11/7/2008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0BEC2-0C0A-40DA-BBC2-294603800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918F8-5175-4D0E-B019-36AC8617DDCB}" type="datetimeFigureOut">
              <a:rPr lang="en-US" smtClean="0"/>
              <a:pPr/>
              <a:t>11/7/2008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300BEC2-0C0A-40DA-BBC2-294603800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B4918F8-5175-4D0E-B019-36AC8617DDCB}" type="datetimeFigureOut">
              <a:rPr lang="en-US" smtClean="0"/>
              <a:pPr/>
              <a:t>11/7/2008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00BEC2-0C0A-40DA-BBC2-29460380023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52400" y="533400"/>
            <a:ext cx="9296400" cy="2667000"/>
          </a:xfrm>
        </p:spPr>
        <p:txBody>
          <a:bodyPr>
            <a:noAutofit/>
          </a:bodyPr>
          <a:lstStyle/>
          <a:p>
            <a:r>
              <a:rPr lang="en-US" sz="6000" dirty="0" smtClean="0"/>
              <a:t>¿</a:t>
            </a:r>
            <a:r>
              <a:rPr lang="en-US" sz="6000" dirty="0" err="1" smtClean="0"/>
              <a:t>Cuánto</a:t>
            </a:r>
            <a:r>
              <a:rPr lang="en-US" sz="6000" dirty="0" smtClean="0"/>
              <a:t> </a:t>
            </a:r>
            <a:r>
              <a:rPr lang="en-US" sz="6000" dirty="0" err="1" smtClean="0"/>
              <a:t>cuest</a:t>
            </a:r>
            <a:r>
              <a:rPr lang="en-US" sz="7000" dirty="0" err="1" smtClean="0"/>
              <a:t>a</a:t>
            </a:r>
            <a:r>
              <a:rPr lang="en-US" sz="6000" dirty="0" smtClean="0"/>
              <a:t> </a:t>
            </a:r>
            <a:r>
              <a:rPr lang="en-US" sz="6000" u="sng" dirty="0" smtClean="0"/>
              <a:t>			</a:t>
            </a:r>
            <a:r>
              <a:rPr lang="en-US" sz="6000" dirty="0" smtClean="0"/>
              <a:t>? ¿</a:t>
            </a:r>
            <a:r>
              <a:rPr lang="en-US" sz="6000" dirty="0" err="1" smtClean="0"/>
              <a:t>Cuánto</a:t>
            </a:r>
            <a:r>
              <a:rPr lang="en-US" sz="6000" dirty="0" smtClean="0"/>
              <a:t> </a:t>
            </a:r>
            <a:r>
              <a:rPr lang="en-US" sz="6000" dirty="0" err="1" smtClean="0"/>
              <a:t>cuest</a:t>
            </a:r>
            <a:r>
              <a:rPr lang="en-US" sz="7000" dirty="0" err="1" smtClean="0"/>
              <a:t>an</a:t>
            </a:r>
            <a:r>
              <a:rPr lang="en-US" sz="7000" dirty="0" smtClean="0"/>
              <a:t> </a:t>
            </a:r>
            <a:r>
              <a:rPr lang="en-US" sz="6000" u="sng" dirty="0" smtClean="0"/>
              <a:t>			</a:t>
            </a:r>
            <a:r>
              <a:rPr lang="en-US" sz="6000" dirty="0" smtClean="0"/>
              <a:t>?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¿</a:t>
            </a:r>
            <a:r>
              <a:rPr lang="en-US" sz="6000" dirty="0" err="1" smtClean="0"/>
              <a:t>Cuánto</a:t>
            </a:r>
            <a:r>
              <a:rPr lang="en-US" sz="6000" dirty="0" smtClean="0"/>
              <a:t> </a:t>
            </a:r>
            <a:r>
              <a:rPr lang="en-US" sz="6000" dirty="0" err="1" smtClean="0"/>
              <a:t>cuesta</a:t>
            </a:r>
            <a:r>
              <a:rPr lang="en-US" sz="6000" dirty="0" smtClean="0"/>
              <a:t> </a:t>
            </a:r>
            <a:r>
              <a:rPr lang="en-US" sz="6000" u="sng" dirty="0" smtClean="0"/>
              <a:t>			</a:t>
            </a:r>
            <a:r>
              <a:rPr lang="en-US" sz="6000" dirty="0" smtClean="0"/>
              <a:t>? ¿</a:t>
            </a:r>
            <a:r>
              <a:rPr lang="en-US" sz="6000" dirty="0" err="1" smtClean="0"/>
              <a:t>Cuánto</a:t>
            </a:r>
            <a:r>
              <a:rPr lang="en-US" sz="6000" dirty="0" smtClean="0"/>
              <a:t> </a:t>
            </a:r>
            <a:r>
              <a:rPr lang="en-US" sz="6000" dirty="0" err="1" smtClean="0"/>
              <a:t>cuestan</a:t>
            </a:r>
            <a:r>
              <a:rPr lang="en-US" sz="6000" dirty="0" smtClean="0"/>
              <a:t> </a:t>
            </a:r>
            <a:r>
              <a:rPr lang="en-US" sz="6000" u="sng" dirty="0" smtClean="0"/>
              <a:t>			</a:t>
            </a:r>
            <a:r>
              <a:rPr lang="en-US" sz="6000" dirty="0" smtClean="0"/>
              <a:t>?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 descr="http://www.gap.com/Asset_Archive/GPWeb/Assets/Product/380/380148/main/gp380148-00p01v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05450"/>
            <a:ext cx="3581400" cy="47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¿</a:t>
            </a:r>
            <a:r>
              <a:rPr lang="en-US" sz="6000" dirty="0" err="1" smtClean="0"/>
              <a:t>Cuánto</a:t>
            </a:r>
            <a:r>
              <a:rPr lang="en-US" sz="6000" dirty="0" smtClean="0"/>
              <a:t> </a:t>
            </a:r>
            <a:r>
              <a:rPr lang="en-US" sz="6000" dirty="0" err="1" smtClean="0"/>
              <a:t>cuesta</a:t>
            </a:r>
            <a:r>
              <a:rPr lang="en-US" sz="6000" dirty="0" smtClean="0"/>
              <a:t> </a:t>
            </a:r>
            <a:r>
              <a:rPr lang="en-US" sz="6000" u="sng" dirty="0" smtClean="0"/>
              <a:t>			</a:t>
            </a:r>
            <a:r>
              <a:rPr lang="en-US" sz="6000" dirty="0" smtClean="0"/>
              <a:t>? ¿</a:t>
            </a:r>
            <a:r>
              <a:rPr lang="en-US" sz="6000" dirty="0" err="1" smtClean="0"/>
              <a:t>Cuánto</a:t>
            </a:r>
            <a:r>
              <a:rPr lang="en-US" sz="6000" dirty="0" smtClean="0"/>
              <a:t> </a:t>
            </a:r>
            <a:r>
              <a:rPr lang="en-US" sz="6000" dirty="0" err="1" smtClean="0"/>
              <a:t>cuestan</a:t>
            </a:r>
            <a:r>
              <a:rPr lang="en-US" sz="6000" dirty="0" smtClean="0"/>
              <a:t> </a:t>
            </a:r>
            <a:r>
              <a:rPr lang="en-US" sz="6000" u="sng" dirty="0" smtClean="0"/>
              <a:t>			</a:t>
            </a:r>
            <a:r>
              <a:rPr lang="en-US" sz="6000" dirty="0" smtClean="0"/>
              <a:t>?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www.marshallsclothingcompany.com/usrimage/true_religion_jean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444850"/>
            <a:ext cx="3962400" cy="4413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¿</a:t>
            </a:r>
            <a:r>
              <a:rPr lang="en-US" sz="6000" dirty="0" err="1" smtClean="0"/>
              <a:t>Cuánto</a:t>
            </a:r>
            <a:r>
              <a:rPr lang="en-US" sz="6000" dirty="0" smtClean="0"/>
              <a:t> </a:t>
            </a:r>
            <a:r>
              <a:rPr lang="en-US" sz="6000" dirty="0" err="1" smtClean="0"/>
              <a:t>cuesta</a:t>
            </a:r>
            <a:r>
              <a:rPr lang="en-US" sz="6000" dirty="0" smtClean="0"/>
              <a:t> </a:t>
            </a:r>
            <a:r>
              <a:rPr lang="en-US" sz="6000" u="sng" dirty="0" smtClean="0"/>
              <a:t>			</a:t>
            </a:r>
            <a:r>
              <a:rPr lang="en-US" sz="6000" dirty="0" smtClean="0"/>
              <a:t>? ¿</a:t>
            </a:r>
            <a:r>
              <a:rPr lang="en-US" sz="6000" dirty="0" err="1" smtClean="0"/>
              <a:t>Cuánto</a:t>
            </a:r>
            <a:r>
              <a:rPr lang="en-US" sz="6000" dirty="0" smtClean="0"/>
              <a:t> </a:t>
            </a:r>
            <a:r>
              <a:rPr lang="en-US" sz="6000" dirty="0" err="1" smtClean="0"/>
              <a:t>cuestan</a:t>
            </a:r>
            <a:r>
              <a:rPr lang="en-US" sz="6000" dirty="0" smtClean="0"/>
              <a:t> </a:t>
            </a:r>
            <a:r>
              <a:rPr lang="en-US" sz="6000" u="sng" dirty="0" smtClean="0"/>
              <a:t>			</a:t>
            </a:r>
            <a:r>
              <a:rPr lang="en-US" sz="6000" dirty="0" smtClean="0"/>
              <a:t>?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www.thecatspjs.com/assets/images/items/micro-fiber-robes/micro-fiber-robes-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10116"/>
            <a:ext cx="4038600" cy="5047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¿</a:t>
            </a:r>
            <a:r>
              <a:rPr lang="en-US" sz="6000" dirty="0" err="1" smtClean="0"/>
              <a:t>Cuánto</a:t>
            </a:r>
            <a:r>
              <a:rPr lang="en-US" sz="6000" dirty="0" smtClean="0"/>
              <a:t> </a:t>
            </a:r>
            <a:r>
              <a:rPr lang="en-US" sz="6000" dirty="0" err="1" smtClean="0"/>
              <a:t>cuesta</a:t>
            </a:r>
            <a:r>
              <a:rPr lang="en-US" sz="6000" dirty="0" smtClean="0"/>
              <a:t> </a:t>
            </a:r>
            <a:r>
              <a:rPr lang="en-US" sz="6000" u="sng" dirty="0" smtClean="0"/>
              <a:t>			</a:t>
            </a:r>
            <a:r>
              <a:rPr lang="en-US" sz="6000" dirty="0" smtClean="0"/>
              <a:t>? ¿</a:t>
            </a:r>
            <a:r>
              <a:rPr lang="en-US" sz="6000" dirty="0" err="1" smtClean="0"/>
              <a:t>Cuánto</a:t>
            </a:r>
            <a:r>
              <a:rPr lang="en-US" sz="6000" dirty="0" smtClean="0"/>
              <a:t> </a:t>
            </a:r>
            <a:r>
              <a:rPr lang="en-US" sz="6000" dirty="0" err="1" smtClean="0"/>
              <a:t>cuestan</a:t>
            </a:r>
            <a:r>
              <a:rPr lang="en-US" sz="6000" dirty="0" smtClean="0"/>
              <a:t> </a:t>
            </a:r>
            <a:r>
              <a:rPr lang="en-US" sz="6000" u="sng" dirty="0" smtClean="0"/>
              <a:t>			</a:t>
            </a:r>
            <a:r>
              <a:rPr lang="en-US" sz="6000" dirty="0" smtClean="0"/>
              <a:t>?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http://www.kaddoz.com/items/3232/0_default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2057400"/>
            <a:ext cx="4800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¿</a:t>
            </a:r>
            <a:r>
              <a:rPr lang="en-US" sz="6000" dirty="0" err="1" smtClean="0"/>
              <a:t>Cuánto</a:t>
            </a:r>
            <a:r>
              <a:rPr lang="en-US" sz="6000" dirty="0" smtClean="0"/>
              <a:t> </a:t>
            </a:r>
            <a:r>
              <a:rPr lang="en-US" sz="6000" dirty="0" err="1" smtClean="0"/>
              <a:t>cuesta</a:t>
            </a:r>
            <a:r>
              <a:rPr lang="en-US" sz="6000" dirty="0" smtClean="0"/>
              <a:t> </a:t>
            </a:r>
            <a:r>
              <a:rPr lang="en-US" sz="6000" u="sng" dirty="0" smtClean="0"/>
              <a:t>			</a:t>
            </a:r>
            <a:r>
              <a:rPr lang="en-US" sz="6000" dirty="0" smtClean="0"/>
              <a:t>? ¿</a:t>
            </a:r>
            <a:r>
              <a:rPr lang="en-US" sz="6000" dirty="0" err="1" smtClean="0"/>
              <a:t>Cuánto</a:t>
            </a:r>
            <a:r>
              <a:rPr lang="en-US" sz="6000" dirty="0" smtClean="0"/>
              <a:t> </a:t>
            </a:r>
            <a:r>
              <a:rPr lang="en-US" sz="6000" dirty="0" err="1" smtClean="0"/>
              <a:t>cuestan</a:t>
            </a:r>
            <a:r>
              <a:rPr lang="en-US" sz="6000" dirty="0" smtClean="0"/>
              <a:t> </a:t>
            </a:r>
            <a:r>
              <a:rPr lang="en-US" sz="6000" u="sng" dirty="0" smtClean="0"/>
              <a:t>			</a:t>
            </a:r>
            <a:r>
              <a:rPr lang="en-US" sz="6000" dirty="0" smtClean="0"/>
              <a:t>?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images.asia.ru/img/alibaba/photo/51734532/Bathing_Su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05000"/>
            <a:ext cx="4953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0"/>
            <a:ext cx="8458200" cy="6324600"/>
          </a:xfrm>
        </p:spPr>
        <p:txBody>
          <a:bodyPr>
            <a:normAutofit/>
          </a:bodyPr>
          <a:lstStyle/>
          <a:p>
            <a:r>
              <a:rPr lang="en-US" sz="3600" dirty="0" err="1" smtClean="0"/>
              <a:t>Generalmente</a:t>
            </a:r>
            <a:r>
              <a:rPr lang="en-US" sz="3600" dirty="0" smtClean="0"/>
              <a:t>, </a:t>
            </a:r>
            <a:r>
              <a:rPr lang="en-US" sz="3600" dirty="0" smtClean="0"/>
              <a:t>¿</a:t>
            </a:r>
            <a:r>
              <a:rPr lang="en-US" sz="3600" dirty="0" err="1" smtClean="0"/>
              <a:t>Cuánto</a:t>
            </a:r>
            <a:r>
              <a:rPr lang="en-US" sz="3600" dirty="0" smtClean="0"/>
              <a:t> </a:t>
            </a:r>
            <a:r>
              <a:rPr lang="en-US" sz="3600" dirty="0" err="1" smtClean="0"/>
              <a:t>cuestan</a:t>
            </a:r>
            <a:r>
              <a:rPr lang="en-US" sz="3600" dirty="0" smtClean="0"/>
              <a:t> </a:t>
            </a:r>
            <a:r>
              <a:rPr lang="en-US" sz="3600" dirty="0" smtClean="0"/>
              <a:t>los jeans?</a:t>
            </a:r>
          </a:p>
          <a:p>
            <a:endParaRPr lang="en-US" sz="3600" dirty="0" smtClean="0"/>
          </a:p>
          <a:p>
            <a:r>
              <a:rPr lang="en-US" sz="3600" dirty="0" err="1" smtClean="0"/>
              <a:t>Generalmente</a:t>
            </a:r>
            <a:r>
              <a:rPr lang="en-US" sz="3600" dirty="0" smtClean="0"/>
              <a:t>, ¿</a:t>
            </a:r>
            <a:r>
              <a:rPr lang="en-US" sz="3600" dirty="0" err="1" smtClean="0"/>
              <a:t>Cuánto</a:t>
            </a:r>
            <a:r>
              <a:rPr lang="en-US" sz="3600" dirty="0" smtClean="0"/>
              <a:t> </a:t>
            </a:r>
            <a:r>
              <a:rPr lang="en-US" sz="3600" dirty="0" err="1" smtClean="0"/>
              <a:t>cuesta</a:t>
            </a:r>
            <a:r>
              <a:rPr lang="en-US" sz="3600" dirty="0" smtClean="0"/>
              <a:t> </a:t>
            </a:r>
            <a:r>
              <a:rPr lang="en-US" sz="3600" dirty="0" err="1" smtClean="0"/>
              <a:t>una</a:t>
            </a:r>
            <a:r>
              <a:rPr lang="en-US" sz="3600" dirty="0" smtClean="0"/>
              <a:t> </a:t>
            </a:r>
            <a:r>
              <a:rPr lang="en-US" sz="3600" dirty="0" err="1" smtClean="0"/>
              <a:t>camiseta</a:t>
            </a:r>
            <a:r>
              <a:rPr lang="en-US" sz="3600" dirty="0" smtClean="0"/>
              <a:t>?</a:t>
            </a:r>
          </a:p>
          <a:p>
            <a:endParaRPr lang="en-US" sz="3600" dirty="0" smtClean="0"/>
          </a:p>
          <a:p>
            <a:r>
              <a:rPr lang="en-US" sz="3600" dirty="0" err="1" smtClean="0"/>
              <a:t>Generalmente</a:t>
            </a:r>
            <a:r>
              <a:rPr lang="en-US" sz="3600" dirty="0" smtClean="0"/>
              <a:t>, ¿</a:t>
            </a:r>
            <a:r>
              <a:rPr lang="en-US" sz="3600" dirty="0" err="1" smtClean="0"/>
              <a:t>Cuánto</a:t>
            </a:r>
            <a:r>
              <a:rPr lang="en-US" sz="3600" dirty="0" smtClean="0"/>
              <a:t> </a:t>
            </a:r>
            <a:r>
              <a:rPr lang="en-US" sz="3600" dirty="0" err="1" smtClean="0"/>
              <a:t>cuesta</a:t>
            </a:r>
            <a:r>
              <a:rPr lang="en-US" sz="3600" dirty="0" smtClean="0"/>
              <a:t> un </a:t>
            </a:r>
            <a:r>
              <a:rPr lang="en-US" sz="3600" dirty="0" err="1" smtClean="0"/>
              <a:t>vestido</a:t>
            </a:r>
            <a:r>
              <a:rPr lang="en-US" sz="3600" dirty="0" smtClean="0"/>
              <a:t>?</a:t>
            </a:r>
          </a:p>
          <a:p>
            <a:endParaRPr lang="en-US" sz="3600" dirty="0" smtClean="0"/>
          </a:p>
          <a:p>
            <a:r>
              <a:rPr lang="en-US" sz="3600" dirty="0" err="1" smtClean="0"/>
              <a:t>Generalmente</a:t>
            </a:r>
            <a:r>
              <a:rPr lang="en-US" sz="3600" dirty="0" smtClean="0"/>
              <a:t>, ¿</a:t>
            </a:r>
            <a:r>
              <a:rPr lang="en-US" sz="3600" dirty="0" err="1" smtClean="0"/>
              <a:t>Cuánto</a:t>
            </a:r>
            <a:r>
              <a:rPr lang="en-US" sz="3600" dirty="0" smtClean="0"/>
              <a:t> </a:t>
            </a:r>
            <a:r>
              <a:rPr lang="en-US" sz="3600" dirty="0" err="1" smtClean="0"/>
              <a:t>cuesta</a:t>
            </a:r>
            <a:r>
              <a:rPr lang="en-US" sz="3600" dirty="0" smtClean="0"/>
              <a:t> </a:t>
            </a:r>
            <a:r>
              <a:rPr lang="en-US" sz="3600" dirty="0" err="1" smtClean="0"/>
              <a:t>una</a:t>
            </a:r>
            <a:r>
              <a:rPr lang="en-US" sz="3600" dirty="0" smtClean="0"/>
              <a:t> </a:t>
            </a:r>
            <a:r>
              <a:rPr lang="en-US" sz="3600" dirty="0" err="1" smtClean="0"/>
              <a:t>bata</a:t>
            </a:r>
            <a:r>
              <a:rPr lang="en-US" sz="3600" dirty="0" smtClean="0"/>
              <a:t>?</a:t>
            </a:r>
            <a:endParaRPr lang="en-US" sz="36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¿</a:t>
            </a:r>
            <a:r>
              <a:rPr lang="en-US" sz="5400" dirty="0" err="1" smtClean="0"/>
              <a:t>Cuánto</a:t>
            </a:r>
            <a:r>
              <a:rPr lang="en-US" sz="5400" dirty="0" smtClean="0"/>
              <a:t> </a:t>
            </a:r>
            <a:r>
              <a:rPr lang="en-US" sz="5400" dirty="0" err="1" smtClean="0"/>
              <a:t>cuest</a:t>
            </a:r>
            <a:r>
              <a:rPr lang="en-US" sz="6600" dirty="0" err="1" smtClean="0"/>
              <a:t>a</a:t>
            </a:r>
            <a:r>
              <a:rPr lang="en-US" sz="5400" dirty="0" smtClean="0"/>
              <a:t> </a:t>
            </a:r>
            <a:r>
              <a:rPr lang="en-US" sz="5400" u="sng" dirty="0" smtClean="0"/>
              <a:t>			</a:t>
            </a:r>
            <a:r>
              <a:rPr lang="en-US" sz="5400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We use this question if we are asking about how much ONE thing costs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¿</a:t>
            </a:r>
            <a:r>
              <a:rPr lang="en-US" sz="5400" dirty="0" err="1" smtClean="0"/>
              <a:t>Cuánto</a:t>
            </a:r>
            <a:r>
              <a:rPr lang="en-US" sz="5400" dirty="0" smtClean="0"/>
              <a:t> </a:t>
            </a:r>
            <a:r>
              <a:rPr lang="en-US" sz="5400" dirty="0" err="1" smtClean="0"/>
              <a:t>cuest</a:t>
            </a:r>
            <a:r>
              <a:rPr lang="en-US" sz="6600" dirty="0" err="1" smtClean="0"/>
              <a:t>a</a:t>
            </a:r>
            <a:r>
              <a:rPr lang="en-US" sz="5400" dirty="0" smtClean="0"/>
              <a:t> la </a:t>
            </a:r>
            <a:r>
              <a:rPr lang="en-US" sz="5400" dirty="0" err="1" smtClean="0"/>
              <a:t>corbata</a:t>
            </a:r>
            <a:r>
              <a:rPr lang="en-US" sz="5400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La </a:t>
            </a:r>
            <a:r>
              <a:rPr lang="en-US" sz="4400" dirty="0" err="1" smtClean="0"/>
              <a:t>corbata</a:t>
            </a:r>
            <a:r>
              <a:rPr lang="en-US" sz="4400" dirty="0" smtClean="0"/>
              <a:t> </a:t>
            </a:r>
            <a:r>
              <a:rPr lang="en-US" sz="4400" dirty="0" err="1" smtClean="0"/>
              <a:t>cuesta</a:t>
            </a:r>
            <a:r>
              <a:rPr lang="en-US" sz="4400" dirty="0" smtClean="0"/>
              <a:t> </a:t>
            </a:r>
            <a:r>
              <a:rPr lang="en-US" sz="4400" dirty="0" err="1" smtClean="0"/>
              <a:t>diez</a:t>
            </a:r>
            <a:r>
              <a:rPr lang="en-US" sz="4400" dirty="0" smtClean="0"/>
              <a:t> </a:t>
            </a:r>
            <a:r>
              <a:rPr lang="en-US" sz="4400" dirty="0" err="1" smtClean="0"/>
              <a:t>doláres</a:t>
            </a:r>
            <a:r>
              <a:rPr lang="en-US" sz="4400" dirty="0" smtClean="0"/>
              <a:t>.</a:t>
            </a:r>
            <a:endParaRPr lang="en-US" sz="4400" dirty="0"/>
          </a:p>
        </p:txBody>
      </p:sp>
      <p:pic>
        <p:nvPicPr>
          <p:cNvPr id="4" name="Picture 2" descr="http://www.geekalerts.com/u/superman-ti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753427"/>
            <a:ext cx="4876800" cy="379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¿</a:t>
            </a:r>
            <a:r>
              <a:rPr lang="en-US" sz="5400" dirty="0" err="1" smtClean="0"/>
              <a:t>Cuánto</a:t>
            </a:r>
            <a:r>
              <a:rPr lang="en-US" sz="5400" dirty="0" smtClean="0"/>
              <a:t> </a:t>
            </a:r>
            <a:r>
              <a:rPr lang="en-US" sz="5400" dirty="0" err="1" smtClean="0"/>
              <a:t>cuest</a:t>
            </a:r>
            <a:r>
              <a:rPr lang="en-US" sz="6600" dirty="0" err="1" smtClean="0"/>
              <a:t>an</a:t>
            </a:r>
            <a:r>
              <a:rPr lang="en-US" sz="6600" dirty="0" smtClean="0"/>
              <a:t> </a:t>
            </a:r>
            <a:r>
              <a:rPr lang="en-US" sz="5400" u="sng" dirty="0" smtClean="0"/>
              <a:t>			</a:t>
            </a:r>
            <a:r>
              <a:rPr lang="en-US" sz="5400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We use this question if we are talking about how much more than one thing, or a pair of things cost.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04088"/>
            <a:ext cx="8534400" cy="2877312"/>
          </a:xfrm>
        </p:spPr>
        <p:txBody>
          <a:bodyPr>
            <a:normAutofit fontScale="90000"/>
          </a:bodyPr>
          <a:lstStyle/>
          <a:p>
            <a:r>
              <a:rPr lang="en-US" sz="5400" dirty="0" smtClean="0"/>
              <a:t>¿</a:t>
            </a:r>
            <a:r>
              <a:rPr lang="en-US" sz="5400" dirty="0" err="1" smtClean="0"/>
              <a:t>Cuánto</a:t>
            </a:r>
            <a:r>
              <a:rPr lang="en-US" sz="5400" dirty="0" smtClean="0"/>
              <a:t> </a:t>
            </a:r>
            <a:r>
              <a:rPr lang="en-US" sz="5400" dirty="0" err="1" smtClean="0"/>
              <a:t>cuest</a:t>
            </a:r>
            <a:r>
              <a:rPr lang="en-US" sz="6600" dirty="0" err="1" smtClean="0"/>
              <a:t>an</a:t>
            </a:r>
            <a:r>
              <a:rPr lang="en-US" sz="6600" dirty="0" smtClean="0"/>
              <a:t> los </a:t>
            </a:r>
            <a:r>
              <a:rPr lang="en-US" sz="6600" dirty="0" err="1" smtClean="0"/>
              <a:t>zapatos</a:t>
            </a:r>
            <a:r>
              <a:rPr lang="en-US" sz="6600" dirty="0" smtClean="0"/>
              <a:t>?</a:t>
            </a:r>
            <a:br>
              <a:rPr lang="en-US" sz="6600" dirty="0" smtClean="0"/>
            </a:br>
            <a:r>
              <a:rPr lang="en-US" sz="5400" dirty="0" smtClean="0"/>
              <a:t> ¿</a:t>
            </a:r>
            <a:r>
              <a:rPr lang="en-US" sz="5400" dirty="0" err="1" smtClean="0"/>
              <a:t>Cuánto</a:t>
            </a:r>
            <a:r>
              <a:rPr lang="en-US" sz="5400" dirty="0" smtClean="0"/>
              <a:t> </a:t>
            </a:r>
            <a:r>
              <a:rPr lang="en-US" sz="5400" dirty="0" err="1" smtClean="0"/>
              <a:t>cuest</a:t>
            </a:r>
            <a:r>
              <a:rPr lang="en-US" sz="6600" dirty="0" err="1" smtClean="0"/>
              <a:t>an</a:t>
            </a:r>
            <a:r>
              <a:rPr lang="en-US" sz="6600" dirty="0" smtClean="0"/>
              <a:t> </a:t>
            </a:r>
            <a:r>
              <a:rPr lang="en-US" sz="6600" dirty="0" err="1" smtClean="0"/>
              <a:t>las</a:t>
            </a:r>
            <a:r>
              <a:rPr lang="en-US" sz="6600" dirty="0" smtClean="0"/>
              <a:t> </a:t>
            </a:r>
            <a:r>
              <a:rPr lang="en-US" sz="6600" dirty="0" err="1" smtClean="0"/>
              <a:t>camisetas</a:t>
            </a:r>
            <a:r>
              <a:rPr lang="en-US" sz="5400" dirty="0" smtClean="0"/>
              <a:t>?</a:t>
            </a:r>
            <a:endParaRPr lang="en-US" dirty="0"/>
          </a:p>
        </p:txBody>
      </p:sp>
      <p:pic>
        <p:nvPicPr>
          <p:cNvPr id="4" name="Picture 2" descr="http://marshawedding.files.wordpress.com/2008/05/shoes20from20dh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91175" y="2971800"/>
            <a:ext cx="35528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www.californiagoldentrout.org/shir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33800"/>
            <a:ext cx="3124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www.californiagoldentrout.org/shir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38862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762000"/>
            <a:ext cx="8305800" cy="2877312"/>
          </a:xfrm>
        </p:spPr>
        <p:txBody>
          <a:bodyPr>
            <a:normAutofit/>
          </a:bodyPr>
          <a:lstStyle/>
          <a:p>
            <a:r>
              <a:rPr lang="en-US" sz="5400" dirty="0" smtClean="0"/>
              <a:t>¿</a:t>
            </a:r>
            <a:r>
              <a:rPr lang="en-US" sz="5400" dirty="0" err="1" smtClean="0"/>
              <a:t>Cuánto</a:t>
            </a:r>
            <a:r>
              <a:rPr lang="en-US" sz="5400" dirty="0" smtClean="0"/>
              <a:t> </a:t>
            </a:r>
            <a:r>
              <a:rPr lang="en-US" sz="5400" dirty="0" err="1" smtClean="0"/>
              <a:t>cuest</a:t>
            </a:r>
            <a:r>
              <a:rPr lang="en-US" sz="6600" dirty="0" err="1" smtClean="0"/>
              <a:t>a</a:t>
            </a:r>
            <a:r>
              <a:rPr lang="en-US" sz="5400" dirty="0" smtClean="0"/>
              <a:t> </a:t>
            </a:r>
            <a:r>
              <a:rPr lang="en-US" sz="5400" u="sng" dirty="0" smtClean="0"/>
              <a:t>			</a:t>
            </a:r>
            <a:r>
              <a:rPr lang="en-US" sz="5400" dirty="0" smtClean="0"/>
              <a:t>? ¿</a:t>
            </a:r>
            <a:r>
              <a:rPr lang="en-US" sz="5400" dirty="0" err="1" smtClean="0"/>
              <a:t>Cuánto</a:t>
            </a:r>
            <a:r>
              <a:rPr lang="en-US" sz="5400" dirty="0" smtClean="0"/>
              <a:t> </a:t>
            </a:r>
            <a:r>
              <a:rPr lang="en-US" sz="5400" dirty="0" err="1" smtClean="0"/>
              <a:t>cuest</a:t>
            </a:r>
            <a:r>
              <a:rPr lang="en-US" sz="6600" dirty="0" err="1" smtClean="0"/>
              <a:t>an</a:t>
            </a:r>
            <a:r>
              <a:rPr lang="en-US" sz="6600" dirty="0" smtClean="0"/>
              <a:t> </a:t>
            </a:r>
            <a:r>
              <a:rPr lang="en-US" sz="5400" u="sng" dirty="0" smtClean="0"/>
              <a:t>			</a:t>
            </a:r>
            <a:r>
              <a:rPr lang="en-US" sz="5400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http://img.alibaba.com/photo/11678425/100_Lambs_Wool_Machine_Washable_Swea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2133600"/>
            <a:ext cx="4724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err="1" smtClean="0"/>
              <a:t>Cuánto</a:t>
            </a:r>
            <a:r>
              <a:rPr lang="en-US" sz="5400" dirty="0" smtClean="0"/>
              <a:t> </a:t>
            </a:r>
            <a:r>
              <a:rPr lang="en-US" sz="5400" dirty="0" err="1" smtClean="0"/>
              <a:t>cuesta</a:t>
            </a:r>
            <a:r>
              <a:rPr lang="en-US" sz="5400" dirty="0" smtClean="0"/>
              <a:t> </a:t>
            </a:r>
            <a:r>
              <a:rPr lang="en-US" sz="5400" u="sng" dirty="0" smtClean="0"/>
              <a:t>			</a:t>
            </a:r>
            <a:r>
              <a:rPr lang="en-US" sz="5400" dirty="0" smtClean="0"/>
              <a:t>? ¿</a:t>
            </a:r>
            <a:r>
              <a:rPr lang="en-US" sz="5400" dirty="0" err="1" smtClean="0"/>
              <a:t>Cuánto</a:t>
            </a:r>
            <a:r>
              <a:rPr lang="en-US" sz="5400" dirty="0" smtClean="0"/>
              <a:t> </a:t>
            </a:r>
            <a:r>
              <a:rPr lang="en-US" sz="5400" dirty="0" err="1" smtClean="0"/>
              <a:t>cuestan</a:t>
            </a:r>
            <a:r>
              <a:rPr lang="en-US" sz="5400" dirty="0" smtClean="0"/>
              <a:t> </a:t>
            </a:r>
            <a:r>
              <a:rPr lang="en-US" sz="5400" u="sng" dirty="0" smtClean="0"/>
              <a:t>			</a:t>
            </a:r>
            <a:r>
              <a:rPr lang="en-US" sz="5400" dirty="0" smtClean="0"/>
              <a:t>?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2" descr="http://www.woodruffforpets.com/embroidered/navy_jacket_embroider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28800"/>
            <a:ext cx="450691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www.woodruffforpets.com/embroidered/navy_jacket_embroider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1828800"/>
            <a:ext cx="450691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¿</a:t>
            </a:r>
            <a:r>
              <a:rPr lang="en-US" sz="6000" dirty="0" err="1" smtClean="0"/>
              <a:t>Cuánto</a:t>
            </a:r>
            <a:r>
              <a:rPr lang="en-US" sz="6000" dirty="0" smtClean="0"/>
              <a:t> </a:t>
            </a:r>
            <a:r>
              <a:rPr lang="en-US" sz="6000" dirty="0" err="1" smtClean="0"/>
              <a:t>cuesta</a:t>
            </a:r>
            <a:r>
              <a:rPr lang="en-US" sz="6000" dirty="0" smtClean="0"/>
              <a:t> </a:t>
            </a:r>
            <a:r>
              <a:rPr lang="en-US" sz="6000" u="sng" dirty="0" smtClean="0"/>
              <a:t>			</a:t>
            </a:r>
            <a:r>
              <a:rPr lang="en-US" sz="6000" dirty="0" smtClean="0"/>
              <a:t>? ¿</a:t>
            </a:r>
            <a:r>
              <a:rPr lang="en-US" sz="6000" dirty="0" err="1" smtClean="0"/>
              <a:t>Cuánto</a:t>
            </a:r>
            <a:r>
              <a:rPr lang="en-US" sz="6000" dirty="0" smtClean="0"/>
              <a:t> </a:t>
            </a:r>
            <a:r>
              <a:rPr lang="en-US" sz="6000" dirty="0" err="1" smtClean="0"/>
              <a:t>cuestan</a:t>
            </a:r>
            <a:r>
              <a:rPr lang="en-US" sz="6000" dirty="0" smtClean="0"/>
              <a:t> </a:t>
            </a:r>
            <a:r>
              <a:rPr lang="en-US" sz="6000" u="sng" dirty="0" smtClean="0"/>
              <a:t>			</a:t>
            </a:r>
            <a:r>
              <a:rPr lang="en-US" sz="6000" dirty="0" smtClean="0"/>
              <a:t>?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www.bouncergear.com/images/uploads/TurtleSkin-Duty-Gloves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981200"/>
            <a:ext cx="56769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¿</a:t>
            </a:r>
            <a:r>
              <a:rPr lang="en-US" sz="6000" dirty="0" err="1" smtClean="0"/>
              <a:t>Cuánto</a:t>
            </a:r>
            <a:r>
              <a:rPr lang="en-US" sz="6000" dirty="0" smtClean="0"/>
              <a:t> </a:t>
            </a:r>
            <a:r>
              <a:rPr lang="en-US" sz="6000" dirty="0" err="1" smtClean="0"/>
              <a:t>cuesta</a:t>
            </a:r>
            <a:r>
              <a:rPr lang="en-US" sz="6000" dirty="0" smtClean="0"/>
              <a:t> </a:t>
            </a:r>
            <a:r>
              <a:rPr lang="en-US" sz="6000" u="sng" dirty="0" smtClean="0"/>
              <a:t>			</a:t>
            </a:r>
            <a:r>
              <a:rPr lang="en-US" sz="6000" dirty="0" smtClean="0"/>
              <a:t>? ¿</a:t>
            </a:r>
            <a:r>
              <a:rPr lang="en-US" sz="6000" dirty="0" err="1" smtClean="0"/>
              <a:t>Cuánto</a:t>
            </a:r>
            <a:r>
              <a:rPr lang="en-US" sz="6000" dirty="0" smtClean="0"/>
              <a:t> </a:t>
            </a:r>
            <a:r>
              <a:rPr lang="en-US" sz="6000" dirty="0" err="1" smtClean="0"/>
              <a:t>cuestan</a:t>
            </a:r>
            <a:r>
              <a:rPr lang="en-US" sz="6000" dirty="0" smtClean="0"/>
              <a:t> </a:t>
            </a:r>
            <a:r>
              <a:rPr lang="en-US" sz="6000" u="sng" dirty="0" smtClean="0"/>
              <a:t>			</a:t>
            </a:r>
            <a:r>
              <a:rPr lang="en-US" sz="6000" dirty="0" smtClean="0"/>
              <a:t>?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i76.photobucket.com/albums/j4/cnrward/Style%20and%20Clothing%20pics/Blackholidaydresses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124075"/>
            <a:ext cx="670560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79</TotalTime>
  <Words>122</Words>
  <Application>Microsoft Office PowerPoint</Application>
  <PresentationFormat>On-screen Show (4:3)</PresentationFormat>
  <Paragraphs>24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¿Cuánto cuesta    ? ¿Cuánto cuestan    ?</vt:lpstr>
      <vt:lpstr>¿Cuánto cuesta    ?</vt:lpstr>
      <vt:lpstr>¿Cuánto cuesta la corbata?</vt:lpstr>
      <vt:lpstr>¿Cuánto cuestan    ?</vt:lpstr>
      <vt:lpstr>¿Cuánto cuestan los zapatos?  ¿Cuánto cuestan las camisetas?</vt:lpstr>
      <vt:lpstr>¿Cuánto cuesta    ? ¿Cuánto cuestan    ?</vt:lpstr>
      <vt:lpstr>Cuánto cuesta    ? ¿Cuánto cuestan    ?</vt:lpstr>
      <vt:lpstr>¿Cuánto cuesta    ? ¿Cuánto cuestan    ?</vt:lpstr>
      <vt:lpstr>¿Cuánto cuesta    ? ¿Cuánto cuestan    ?</vt:lpstr>
      <vt:lpstr>¿Cuánto cuesta    ? ¿Cuánto cuestan    ?</vt:lpstr>
      <vt:lpstr>¿Cuánto cuesta    ? ¿Cuánto cuestan    ?</vt:lpstr>
      <vt:lpstr>¿Cuánto cuesta    ? ¿Cuánto cuestan    ?</vt:lpstr>
      <vt:lpstr>¿Cuánto cuesta    ? ¿Cuánto cuestan    ?</vt:lpstr>
      <vt:lpstr>¿Cuánto cuesta    ? ¿Cuánto cuestan    ?</vt:lpstr>
      <vt:lpstr>Slide 15</vt:lpstr>
    </vt:vector>
  </TitlesOfParts>
  <Company>Scarsdale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¿Cuánto cuesta    ? ¿Cuánto cuestan    ?</dc:title>
  <dc:creator>User</dc:creator>
  <cp:lastModifiedBy>User</cp:lastModifiedBy>
  <cp:revision>3</cp:revision>
  <dcterms:created xsi:type="dcterms:W3CDTF">2008-11-06T13:47:49Z</dcterms:created>
  <dcterms:modified xsi:type="dcterms:W3CDTF">2008-11-07T12:55:19Z</dcterms:modified>
</cp:coreProperties>
</file>